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E06096C-012B-4CCF-9350-8EC9D8822D4F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7FABF6C-CE0F-4A29-B120-09C59B2EB81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8" y="456291"/>
            <a:ext cx="3313355" cy="141368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Chesters Nursery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024" y="3359658"/>
            <a:ext cx="3309803" cy="1224136"/>
          </a:xfrm>
        </p:spPr>
        <p:txBody>
          <a:bodyPr>
            <a:normAutofit fontScale="92500"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Play A Long Maths Programme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422108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26" name="Picture 2" descr="C:\Users\ts00004020\AppData\Local\Microsoft\Windows\Temporary Internet Files\Content.IE5\XD6DQX55\vector_bubble_numbers_by_sedj-d4dvz0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3"/>
            <a:ext cx="2902793" cy="170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00004020\AppData\Local\Microsoft\Windows\Temporary Internet Files\Content.IE5\XSN7IHJI\shape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78083"/>
            <a:ext cx="2760762" cy="18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50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Aims of Programme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To help develop your child’s skills with number and maths before going to school.</a:t>
            </a:r>
          </a:p>
          <a:p>
            <a:r>
              <a:rPr lang="en-GB" dirty="0"/>
              <a:t>Improve problem solving skills.</a:t>
            </a:r>
          </a:p>
          <a:p>
            <a:r>
              <a:rPr lang="en-GB" dirty="0"/>
              <a:t>To use more mathematical language(e.g. more than, less than).</a:t>
            </a:r>
          </a:p>
          <a:p>
            <a:r>
              <a:rPr lang="en-GB" dirty="0"/>
              <a:t>Encourage parents to be more confident with number and maths.</a:t>
            </a:r>
          </a:p>
          <a:p>
            <a:r>
              <a:rPr lang="en-GB" dirty="0"/>
              <a:t>Use number resources at home in a fun way.</a:t>
            </a:r>
          </a:p>
        </p:txBody>
      </p:sp>
    </p:spTree>
    <p:extLst>
      <p:ext uri="{BB962C8B-B14F-4D97-AF65-F5344CB8AC3E}">
        <p14:creationId xmlns:p14="http://schemas.microsoft.com/office/powerpoint/2010/main" val="4226122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Choose new resources each week, that concentrate on</a:t>
            </a:r>
            <a:r>
              <a:rPr lang="en-GB" dirty="0"/>
              <a:t>;</a:t>
            </a:r>
          </a:p>
          <a:p>
            <a:r>
              <a:rPr lang="en-GB" dirty="0"/>
              <a:t>Number</a:t>
            </a:r>
          </a:p>
          <a:p>
            <a:r>
              <a:rPr lang="en-GB" dirty="0"/>
              <a:t>Sequencing</a:t>
            </a:r>
          </a:p>
          <a:p>
            <a:r>
              <a:rPr lang="en-GB" dirty="0"/>
              <a:t>Colour</a:t>
            </a:r>
          </a:p>
          <a:p>
            <a:r>
              <a:rPr lang="en-GB" dirty="0"/>
              <a:t>Shape</a:t>
            </a:r>
          </a:p>
          <a:p>
            <a:r>
              <a:rPr lang="en-GB" dirty="0"/>
              <a:t>Pattern</a:t>
            </a:r>
          </a:p>
          <a:p>
            <a:r>
              <a:rPr lang="en-GB" dirty="0"/>
              <a:t>Time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76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Parental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6 Week programme.</a:t>
            </a:r>
          </a:p>
          <a:p>
            <a:r>
              <a:rPr lang="en-GB" dirty="0"/>
              <a:t>Drop in sessions to collect and drop off activity bags.</a:t>
            </a:r>
          </a:p>
          <a:p>
            <a:r>
              <a:rPr lang="en-GB" dirty="0"/>
              <a:t>Complete weekly diary.</a:t>
            </a:r>
          </a:p>
          <a:p>
            <a:r>
              <a:rPr lang="en-GB" dirty="0"/>
              <a:t>Email in a photograph.</a:t>
            </a:r>
          </a:p>
          <a:p>
            <a:r>
              <a:rPr lang="en-GB" dirty="0"/>
              <a:t>Short discussion at end of programme to discuss the benefits.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99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b="1" dirty="0">
                <a:solidFill>
                  <a:srgbClr val="FF0000"/>
                </a:solidFill>
              </a:rPr>
              <a:t>fun</a:t>
            </a:r>
          </a:p>
        </p:txBody>
      </p:sp>
      <p:pic>
        <p:nvPicPr>
          <p:cNvPr id="1026" name="Picture 2" descr="H:\play along maths photo\20150505_180324 Zac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92896"/>
            <a:ext cx="3512989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810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168</TotalTime>
  <Words>124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Austin</vt:lpstr>
      <vt:lpstr>Chesters Nursery School</vt:lpstr>
      <vt:lpstr>Aims of Programme</vt:lpstr>
      <vt:lpstr>How?</vt:lpstr>
      <vt:lpstr>Parental Participation</vt:lpstr>
      <vt:lpstr>fun</vt:lpstr>
    </vt:vector>
  </TitlesOfParts>
  <Company>Glasgow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Fasque Family Centre</dc:title>
  <dc:creator>Smith, T   ( Fasque Family Centre )</dc:creator>
  <cp:lastModifiedBy>O'Neill, D  ( Chesters Nursery )</cp:lastModifiedBy>
  <cp:revision>13</cp:revision>
  <dcterms:created xsi:type="dcterms:W3CDTF">2015-10-15T10:22:12Z</dcterms:created>
  <dcterms:modified xsi:type="dcterms:W3CDTF">2022-01-14T08:12:14Z</dcterms:modified>
</cp:coreProperties>
</file>